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4" r:id="rId4"/>
    <p:sldId id="263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9/12/2021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9CACBDCC-4A8A-498C-9A77-20BFDB95E5E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9/12/2021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451AEACD-D2BF-4523-8574-3B05C6928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1129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7131131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5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07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1997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92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63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98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66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96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5420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2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61938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9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3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506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84762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3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2133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244063D-E15F-4E9B-AE00-C42862AB854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DF32875-725E-4049-A623-ABFFC0145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1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ransition>
    <p:fade thruBlk="1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2371680"/>
            <a:ext cx="7533524" cy="1089529"/>
          </a:xfrm>
        </p:spPr>
        <p:txBody>
          <a:bodyPr>
            <a:spAutoFit/>
          </a:bodyPr>
          <a:lstStyle/>
          <a:p>
            <a:r>
              <a:rPr lang="en-US" dirty="0"/>
              <a:t>Memories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77666"/>
            <a:ext cx="7512060" cy="488660"/>
          </a:xfrm>
        </p:spPr>
        <p:txBody>
          <a:bodyPr>
            <a:spAutoFit/>
          </a:bodyPr>
          <a:lstStyle/>
          <a:p>
            <a:r>
              <a:rPr lang="en-US" dirty="0"/>
              <a:t>2 Peter 1:12-15; 3:1-2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3B45B-22A8-44E2-AE20-FB287372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19" y="377517"/>
            <a:ext cx="7797662" cy="701731"/>
          </a:xfrm>
        </p:spPr>
        <p:txBody>
          <a:bodyPr>
            <a:spAutoFit/>
          </a:bodyPr>
          <a:lstStyle/>
          <a:p>
            <a:r>
              <a:rPr lang="en-US" dirty="0"/>
              <a:t>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A28CB-6393-4D0C-BDFE-5E2A6718E6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8600" y="1505396"/>
            <a:ext cx="8458199" cy="3847207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are prone to forget.</a:t>
            </a:r>
            <a:endParaRPr lang="en-US" sz="2800" cap="none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Israel of old was constantly reminded,</a:t>
            </a:r>
            <a:r>
              <a:rPr lang="en-US" sz="2400" i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“Only take heed to thyself, and keep thy soul diligently, </a:t>
            </a:r>
            <a:r>
              <a:rPr lang="en-US" sz="2400" i="1" u="sng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lest thou forget</a:t>
            </a:r>
            <a:r>
              <a:rPr lang="en-US" sz="2400" i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 things which thine eyes saw, and lest they depart from thy heart all the days of thy life; but make them known unto thy children and thy children’s children …”</a:t>
            </a:r>
            <a:r>
              <a:rPr lang="en-US" sz="24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(Deuteronomy 4:9)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Moses warned that when they came into the promised land and began to partake of its blessings, </a:t>
            </a:r>
            <a:r>
              <a:rPr lang="en-US" sz="2400" i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“… then </a:t>
            </a:r>
            <a:r>
              <a:rPr lang="en-US" sz="2400" i="1" u="sng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beware lest thou forget</a:t>
            </a:r>
            <a:r>
              <a:rPr lang="en-US" sz="2400" i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Jehovah, who brought thee forth out of the land of Egypt, out of the house of bondage”</a:t>
            </a: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(Deuteronomy</a:t>
            </a:r>
            <a:r>
              <a:rPr lang="en-US" sz="24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6:10-12).</a:t>
            </a:r>
          </a:p>
        </p:txBody>
      </p:sp>
    </p:spTree>
    <p:extLst>
      <p:ext uri="{BB962C8B-B14F-4D97-AF65-F5344CB8AC3E}">
        <p14:creationId xmlns:p14="http://schemas.microsoft.com/office/powerpoint/2010/main" val="416635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3B45B-22A8-44E2-AE20-FB287372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19" y="377517"/>
            <a:ext cx="7797662" cy="701731"/>
          </a:xfrm>
        </p:spPr>
        <p:txBody>
          <a:bodyPr>
            <a:spAutoFit/>
          </a:bodyPr>
          <a:lstStyle/>
          <a:p>
            <a:r>
              <a:rPr lang="en-US" dirty="0"/>
              <a:t>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A28CB-6393-4D0C-BDFE-5E2A6718E6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8600" y="1052929"/>
            <a:ext cx="8458199" cy="4585871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are prone to forget.</a:t>
            </a:r>
            <a:endParaRPr lang="en-US" sz="2800" cap="none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2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again, </a:t>
            </a:r>
            <a:r>
              <a:rPr lang="en-US" sz="2200" i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“B</a:t>
            </a:r>
            <a:r>
              <a:rPr lang="en-US" sz="2200" i="1" u="sng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eware lest thou forget</a:t>
            </a:r>
            <a:r>
              <a:rPr lang="en-US" sz="2200" i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Jehovah thy God, in not keeping his commandments, and his ordinances, and his statutes, which I command thee this day: lest, when thou hast eaten and art full, and hast built goodly houses, and dwelt therein; and when thy herds and thy flocks multiply, and thy silver and thy gold is multiplied, and all that thou hast is multiplied; then thy heart be lifted up, </a:t>
            </a:r>
            <a:r>
              <a:rPr lang="en-US" sz="2200" i="1" u="sng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thou forget Jehovah thy God,</a:t>
            </a:r>
            <a:r>
              <a:rPr lang="en-US" sz="2200" i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who brought thee forth out of the land of Egypt, out of the house of bondage”</a:t>
            </a:r>
            <a:r>
              <a:rPr lang="en-US" sz="22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kumimoji="0" lang="en-US" sz="22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Deuteronomy</a:t>
            </a:r>
            <a:r>
              <a:rPr lang="en-US" sz="22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8:11-14).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2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Oh, how soon and how often they had forgotten God. </a:t>
            </a:r>
            <a:r>
              <a:rPr lang="en-US" sz="2200" i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“Can a virgin forget her ornaments, or a bride her attire? </a:t>
            </a:r>
            <a:r>
              <a:rPr lang="en-US" sz="2200" i="1" u="sng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yet my people have forgotten me days without number</a:t>
            </a:r>
            <a:r>
              <a:rPr lang="en-US" sz="2200" i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r>
              <a:rPr lang="en-US" sz="22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(Jeremiah 2:32)</a:t>
            </a:r>
          </a:p>
        </p:txBody>
      </p:sp>
    </p:spTree>
    <p:extLst>
      <p:ext uri="{BB962C8B-B14F-4D97-AF65-F5344CB8AC3E}">
        <p14:creationId xmlns:p14="http://schemas.microsoft.com/office/powerpoint/2010/main" val="137591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517"/>
            <a:ext cx="7797662" cy="701731"/>
          </a:xfrm>
        </p:spPr>
        <p:txBody>
          <a:bodyPr>
            <a:spAutoFit/>
          </a:bodyPr>
          <a:lstStyle/>
          <a:p>
            <a:r>
              <a:rPr lang="en-US" dirty="0"/>
              <a:t>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5990"/>
            <a:ext cx="8229600" cy="4154984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cap="none" baseline="0" dirty="0"/>
              <a:t>Rainbow. Genesis 9:12ff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cap="none" baseline="0" dirty="0"/>
              <a:t>The Passover. Exodus 12:14, 24; 13:8, 14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cap="none" baseline="0" dirty="0"/>
              <a:t>Ark Of The Covenant: Hebrews 9:4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baseline="0" dirty="0"/>
              <a:t>Omer Of Manna</a:t>
            </a:r>
            <a:r>
              <a:rPr lang="en-US" sz="2800" cap="none" dirty="0"/>
              <a:t> Exodus 16:33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/>
              <a:t>Aaron’s Rod. Exodus 7-8; Numbers 17:6-10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/>
              <a:t>Tablets Of Stone. Deuteronomy 6:20</a:t>
            </a:r>
            <a:endParaRPr lang="en-US" sz="2800" cap="none" baseline="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cap="none" baseline="0" dirty="0"/>
              <a:t>These Twelve Stones. Joshua 4:19-24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cap="none" baseline="0" dirty="0"/>
              <a:t>The Lord’s Supper. 1 Corinthians 11:23ff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543895"/>
            <a:ext cx="7797662" cy="1435778"/>
          </a:xfrm>
          <a:noFill/>
        </p:spPr>
        <p:txBody>
          <a:bodyPr>
            <a:spAutoFit/>
          </a:bodyPr>
          <a:lstStyle/>
          <a:p>
            <a:r>
              <a:rPr lang="en-US" dirty="0"/>
              <a:t>Memories That </a:t>
            </a:r>
            <a:r>
              <a:rPr lang="en-US" sz="5300" u="sng" dirty="0"/>
              <a:t>Prevent</a:t>
            </a:r>
            <a:br>
              <a:rPr lang="en-US" dirty="0"/>
            </a:br>
            <a:r>
              <a:rPr lang="en-US" dirty="0"/>
              <a:t>Ecclesiastes 12:1ff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322" y="1992620"/>
            <a:ext cx="8007213" cy="3452740"/>
          </a:xfrm>
        </p:spPr>
        <p:txBody>
          <a:bodyPr wrap="square">
            <a:spAutoFit/>
          </a:bodyPr>
          <a:lstStyle/>
          <a:p>
            <a:r>
              <a:rPr lang="en-US" sz="3600" cap="none" dirty="0"/>
              <a:t>Teach The Younger. Deuteronomy 6:10-12</a:t>
            </a:r>
          </a:p>
          <a:p>
            <a:r>
              <a:rPr lang="en-US" sz="3600" i="1" cap="none" dirty="0"/>
              <a:t>“Remember Thy Creator.”</a:t>
            </a:r>
          </a:p>
          <a:p>
            <a:pPr lvl="1"/>
            <a:r>
              <a:rPr lang="en-US" sz="3200" cap="none" dirty="0"/>
              <a:t>How? cf. Exodus 12; Joshua 4</a:t>
            </a:r>
          </a:p>
          <a:p>
            <a:pPr lvl="1"/>
            <a:r>
              <a:rPr lang="en-US" sz="3200" cap="none" dirty="0"/>
              <a:t>When? Youth Onward. Psalms 90:12</a:t>
            </a:r>
          </a:p>
          <a:p>
            <a:pPr lvl="1"/>
            <a:r>
              <a:rPr lang="en-US" sz="3200" cap="none" dirty="0"/>
              <a:t>Why? Proverbs 22:6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694"/>
            <a:ext cx="7797662" cy="1585049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Memories That </a:t>
            </a:r>
            <a:r>
              <a:rPr lang="en-US" sz="5300" u="sng" dirty="0"/>
              <a:t>Prevent</a:t>
            </a:r>
            <a:br>
              <a:rPr lang="en-US" dirty="0"/>
            </a:br>
            <a:r>
              <a:rPr lang="en-US" dirty="0"/>
              <a:t>Ecclesiastes 12:1ff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603563"/>
            <a:ext cx="8458200" cy="4031873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i="1" dirty="0"/>
              <a:t>“Remember Lot’s wife.”  </a:t>
            </a:r>
            <a:r>
              <a:rPr lang="en-US" sz="3200" cap="none" dirty="0"/>
              <a:t>Luke </a:t>
            </a:r>
            <a:r>
              <a:rPr lang="en-US" sz="3200" dirty="0"/>
              <a:t>17:32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Examples: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Joseph. Genesis 39:8-9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Moses. Hebrews 11:24-25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Daniel. Daniel 1:8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Timothy. 2 Timothy 1:5-6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Forget God And We Are Doomed.</a:t>
            </a:r>
            <a:br>
              <a:rPr lang="en-US" sz="3200" cap="none" dirty="0"/>
            </a:br>
            <a:r>
              <a:rPr lang="en-US" sz="3200" cap="none" dirty="0"/>
              <a:t>Hosea 4:6; Jeremiah 2:32; 13:25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08267"/>
            <a:ext cx="7797662" cy="840230"/>
          </a:xfrm>
          <a:noFill/>
        </p:spPr>
        <p:txBody>
          <a:bodyPr>
            <a:spAutoFit/>
          </a:bodyPr>
          <a:lstStyle/>
          <a:p>
            <a:r>
              <a:rPr lang="en-US" dirty="0"/>
              <a:t>Memories That </a:t>
            </a:r>
            <a:r>
              <a:rPr lang="en-US" sz="5400" u="sng" dirty="0"/>
              <a:t>Cure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2404"/>
            <a:ext cx="8610599" cy="4524315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Examples: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Peter’s Memory Caused Him To Repent.</a:t>
            </a:r>
            <a:br>
              <a:rPr lang="en-US" sz="3200" cap="none" dirty="0"/>
            </a:br>
            <a:r>
              <a:rPr lang="en-US" sz="3200" cap="none" dirty="0"/>
              <a:t>Luke 22:31ff, 61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Prodigal Son Remembered Home. Luke 15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Memory Needs To Be Stirred. 2 Peter. 1:12ff; 3:1-2; Revelation 2:5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/>
              <a:t>Lord’s Supper Serves To Keep Afresh In Our Memory The Suffering And Saving Power Of Christ. Luke 22:19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55867"/>
            <a:ext cx="7797662" cy="840230"/>
          </a:xfrm>
          <a:noFill/>
        </p:spPr>
        <p:txBody>
          <a:bodyPr>
            <a:spAutoFit/>
          </a:bodyPr>
          <a:lstStyle/>
          <a:p>
            <a:r>
              <a:rPr lang="en-US" dirty="0"/>
              <a:t>Memories That </a:t>
            </a:r>
            <a:r>
              <a:rPr lang="en-US" sz="5400" u="sng" dirty="0"/>
              <a:t>Torment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819" y="1057446"/>
            <a:ext cx="7797662" cy="4555093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900" cap="none" dirty="0"/>
              <a:t>Examples: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900" cap="none" dirty="0"/>
              <a:t>David.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900" cap="none" dirty="0"/>
              <a:t>Sorrow Of His Sin With Bathsheba.</a:t>
            </a:r>
            <a:br>
              <a:rPr lang="en-US" sz="2900" cap="none" dirty="0"/>
            </a:br>
            <a:r>
              <a:rPr lang="en-US" sz="2900" cap="none" dirty="0"/>
              <a:t>Psalms 51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900" cap="none" dirty="0"/>
              <a:t>Sorrow Over Absalom. 2 Samuel 18:31-33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900" cap="none" dirty="0"/>
              <a:t>Jews In Captivity. Psalms 137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900" cap="none" dirty="0"/>
              <a:t>Jews When Returning Saw The Destroyed Temple. Ezra 3:12; Haggai 2:3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900" i="1" cap="none" dirty="0"/>
              <a:t>“Son Remember.”  </a:t>
            </a:r>
            <a:r>
              <a:rPr lang="en-US" sz="2900" cap="none" dirty="0"/>
              <a:t>Luke 16:25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900" cap="none" dirty="0"/>
              <a:t>Death Has No Power Over Memory. Matthew 25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6" y="910917"/>
            <a:ext cx="7797662" cy="701731"/>
          </a:xfrm>
          <a:noFill/>
        </p:spPr>
        <p:txBody>
          <a:bodyPr>
            <a:spAutoFit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030" y="2817718"/>
            <a:ext cx="7797662" cy="1802545"/>
          </a:xfrm>
        </p:spPr>
        <p:txBody>
          <a:bodyPr>
            <a:spAutoFit/>
          </a:bodyPr>
          <a:lstStyle/>
          <a:p>
            <a:r>
              <a:rPr lang="en-US" sz="3200" dirty="0"/>
              <a:t>To the end that we may escape a memory that will torment forever, let us have a memory that prevents and cures.</a:t>
            </a:r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352</TotalTime>
  <Words>566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Impact</vt:lpstr>
      <vt:lpstr>Times New Roman</vt:lpstr>
      <vt:lpstr>Wingdings</vt:lpstr>
      <vt:lpstr>Main Event</vt:lpstr>
      <vt:lpstr>Memories</vt:lpstr>
      <vt:lpstr>Remember</vt:lpstr>
      <vt:lpstr>Remember</vt:lpstr>
      <vt:lpstr>Remember</vt:lpstr>
      <vt:lpstr>Memories That Prevent Ecclesiastes 12:1ff</vt:lpstr>
      <vt:lpstr>Memories That Prevent Ecclesiastes 12:1ff</vt:lpstr>
      <vt:lpstr>Memories That Cure</vt:lpstr>
      <vt:lpstr>Memories That Torment</vt:lpstr>
      <vt:lpstr>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Memories (2)</dc:title>
  <dc:creator>Micky Galloway</dc:creator>
  <cp:lastModifiedBy>Richard Lidh</cp:lastModifiedBy>
  <cp:revision>18</cp:revision>
  <cp:lastPrinted>2021-09-18T19:50:38Z</cp:lastPrinted>
  <dcterms:created xsi:type="dcterms:W3CDTF">2009-12-13T13:17:01Z</dcterms:created>
  <dcterms:modified xsi:type="dcterms:W3CDTF">2021-09-18T19:50:41Z</dcterms:modified>
</cp:coreProperties>
</file>